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60"/>
    <p:restoredTop sz="96327"/>
  </p:normalViewPr>
  <p:slideViewPr>
    <p:cSldViewPr snapToGrid="0">
      <p:cViewPr>
        <p:scale>
          <a:sx n="90" d="100"/>
          <a:sy n="90" d="100"/>
        </p:scale>
        <p:origin x="536" y="10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Microsoft_Excelu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Microsoft_Excelu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Microsoft_Excelu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Microsoft_Excelu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Microsoft_Excelu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Microsoft_Excelu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just">
              <a:defRPr sz="3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u="sng" dirty="0">
                <a:solidFill>
                  <a:schemeClr val="tx1"/>
                </a:solidFill>
              </a:rPr>
              <a:t>JSTE</a:t>
            </a:r>
            <a:r>
              <a:rPr lang="en-US" sz="3200" u="sng" baseline="0" dirty="0">
                <a:solidFill>
                  <a:schemeClr val="tx1"/>
                </a:solidFill>
              </a:rPr>
              <a:t> </a:t>
            </a:r>
            <a:r>
              <a:rPr lang="en-US" sz="3200" u="sng" dirty="0">
                <a:solidFill>
                  <a:schemeClr val="tx1"/>
                </a:solidFill>
              </a:rPr>
              <a:t>PRO CELKOVOU REVITALIZACI DOMU?</a:t>
            </a:r>
          </a:p>
        </c:rich>
      </c:tx>
      <c:layout>
        <c:manualLayout>
          <c:xMode val="edge"/>
          <c:yMode val="edge"/>
          <c:x val="0.34252083333333333"/>
          <c:y val="4.00962906647589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just">
            <a:defRPr sz="32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2.9891322178477689E-2"/>
          <c:y val="0.13358382015546397"/>
          <c:w val="0.46938402230971127"/>
          <c:h val="0.82260326616071955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61F-504A-9B09-D3B76A54384D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61F-504A-9B09-D3B76A54384D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E61F-504A-9B09-D3B76A54384D}"/>
              </c:ext>
            </c:extLst>
          </c:dPt>
          <c:dLbls>
            <c:dLbl>
              <c:idx val="0"/>
              <c:layout>
                <c:manualLayout>
                  <c:x val="-0.13906783136482939"/>
                  <c:y val="-9.617883258421594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4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4000" dirty="0"/>
                      <a:t>30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61F-504A-9B09-D3B76A54384D}"/>
                </c:ext>
              </c:extLst>
            </c:dLbl>
            <c:dLbl>
              <c:idx val="1"/>
              <c:layout>
                <c:manualLayout>
                  <c:x val="9.5919127296587928E-2"/>
                  <c:y val="-0.1440763517642245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4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4000" dirty="0"/>
                      <a:t>10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61F-504A-9B09-D3B76A54384D}"/>
                </c:ext>
              </c:extLst>
            </c:dLbl>
            <c:dLbl>
              <c:idx val="2"/>
              <c:layout>
                <c:manualLayout>
                  <c:x val="9.9245160761154874E-2"/>
                  <c:y val="0.1776221231065253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4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4000" dirty="0"/>
                      <a:t>14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E61F-504A-9B09-D3B76A5438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ANO za podmínek</c:v>
                </c:pt>
                <c:pt idx="2">
                  <c:v>NE</c:v>
                </c:pt>
              </c:strCache>
            </c:strRef>
          </c:cat>
          <c:val>
            <c:numRef>
              <c:f>List1!$B$2:$B$4</c:f>
              <c:numCache>
                <c:formatCode>General</c:formatCode>
                <c:ptCount val="3"/>
                <c:pt idx="0">
                  <c:v>30</c:v>
                </c:pt>
                <c:pt idx="1">
                  <c:v>10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1F-504A-9B09-D3B76A5438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u="sng" dirty="0" err="1">
                <a:solidFill>
                  <a:schemeClr val="tx1"/>
                </a:solidFill>
              </a:rPr>
              <a:t>Počty</a:t>
            </a:r>
            <a:r>
              <a:rPr lang="en-US" sz="3200" u="sng" baseline="0" dirty="0">
                <a:solidFill>
                  <a:schemeClr val="tx1"/>
                </a:solidFill>
              </a:rPr>
              <a:t> </a:t>
            </a:r>
            <a:r>
              <a:rPr lang="en-US" sz="3200" u="sng" baseline="0" dirty="0" err="1">
                <a:solidFill>
                  <a:schemeClr val="tx1"/>
                </a:solidFill>
              </a:rPr>
              <a:t>hlasujících</a:t>
            </a:r>
            <a:r>
              <a:rPr lang="en-US" sz="3200" u="sng" baseline="0" dirty="0">
                <a:solidFill>
                  <a:schemeClr val="tx1"/>
                </a:solidFill>
              </a:rPr>
              <a:t> a </a:t>
            </a:r>
            <a:r>
              <a:rPr lang="en-US" sz="3200" u="sng" baseline="0" dirty="0" err="1">
                <a:solidFill>
                  <a:schemeClr val="tx1"/>
                </a:solidFill>
              </a:rPr>
              <a:t>nehlasujících</a:t>
            </a:r>
            <a:endParaRPr lang="en-US" sz="3200" u="sng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41773433398950133"/>
          <c:y val="4.37473668050769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2.9891322178477689E-2"/>
          <c:y val="0.13358382015546397"/>
          <c:w val="0.46938402230971127"/>
          <c:h val="0.82260326616071955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Počet</c:v>
                </c:pt>
              </c:strCache>
            </c:strRef>
          </c:tx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61F-504A-9B09-D3B76A54384D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61F-504A-9B09-D3B76A54384D}"/>
              </c:ext>
            </c:extLst>
          </c:dPt>
          <c:dLbls>
            <c:dLbl>
              <c:idx val="0"/>
              <c:layout>
                <c:manualLayout>
                  <c:x val="-0.11615116469816272"/>
                  <c:y val="-0.2769071015299590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4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4000" dirty="0"/>
                      <a:t>54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61F-504A-9B09-D3B76A54384D}"/>
                </c:ext>
              </c:extLst>
            </c:dLbl>
            <c:dLbl>
              <c:idx val="1"/>
              <c:layout>
                <c:manualLayout>
                  <c:x val="0.10216912729658793"/>
                  <c:y val="0.1753928105136042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4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4000" dirty="0"/>
                      <a:t>18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61F-504A-9B09-D3B76A5438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Hlasující</c:v>
                </c:pt>
                <c:pt idx="1">
                  <c:v>Nehlasující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54</c:v>
                </c:pt>
                <c:pt idx="1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1F-504A-9B09-D3B76A5438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u="sng" dirty="0" err="1">
                <a:solidFill>
                  <a:schemeClr val="tx1"/>
                </a:solidFill>
              </a:rPr>
              <a:t>Zvětšení</a:t>
            </a:r>
            <a:r>
              <a:rPr lang="en-US" sz="3200" u="sng" dirty="0">
                <a:solidFill>
                  <a:schemeClr val="tx1"/>
                </a:solidFill>
              </a:rPr>
              <a:t> </a:t>
            </a:r>
            <a:r>
              <a:rPr lang="en-US" sz="3200" u="sng" dirty="0" err="1">
                <a:solidFill>
                  <a:schemeClr val="tx1"/>
                </a:solidFill>
              </a:rPr>
              <a:t>lodžie</a:t>
            </a:r>
            <a:r>
              <a:rPr lang="en-US" sz="3200" u="sng" dirty="0">
                <a:solidFill>
                  <a:schemeClr val="tx1"/>
                </a:solidFill>
              </a:rPr>
              <a:t> o </a:t>
            </a:r>
            <a:r>
              <a:rPr lang="en-US" sz="3200" u="sng" dirty="0" err="1">
                <a:solidFill>
                  <a:schemeClr val="tx1"/>
                </a:solidFill>
              </a:rPr>
              <a:t>více</a:t>
            </a:r>
            <a:r>
              <a:rPr lang="en-US" sz="3200" u="sng" dirty="0">
                <a:solidFill>
                  <a:schemeClr val="tx1"/>
                </a:solidFill>
              </a:rPr>
              <a:t> </a:t>
            </a:r>
            <a:r>
              <a:rPr lang="en-US" sz="3200" u="sng" dirty="0" err="1">
                <a:solidFill>
                  <a:schemeClr val="tx1"/>
                </a:solidFill>
              </a:rPr>
              <a:t>než</a:t>
            </a:r>
            <a:r>
              <a:rPr lang="en-US" sz="3200" u="sng" dirty="0">
                <a:solidFill>
                  <a:schemeClr val="tx1"/>
                </a:solidFill>
              </a:rPr>
              <a:t> 60 cm</a:t>
            </a:r>
          </a:p>
        </c:rich>
      </c:tx>
      <c:layout>
        <c:manualLayout>
          <c:xMode val="edge"/>
          <c:yMode val="edge"/>
          <c:x val="0.44668750000000002"/>
          <c:y val="4.00962906647589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2.9891322178477689E-2"/>
          <c:y val="0.13358382015546397"/>
          <c:w val="0.46938402230971127"/>
          <c:h val="0.82260326616071955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Počet</c:v>
                </c:pt>
              </c:strCache>
            </c:strRef>
          </c:tx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61F-504A-9B09-D3B76A54384D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61F-504A-9B09-D3B76A54384D}"/>
              </c:ext>
            </c:extLst>
          </c:dPt>
          <c:dLbls>
            <c:dLbl>
              <c:idx val="0"/>
              <c:layout>
                <c:manualLayout>
                  <c:x val="-0.15469283136482939"/>
                  <c:y val="-6.51446853915125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4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4000" dirty="0"/>
                      <a:t>31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61F-504A-9B09-D3B76A54384D}"/>
                </c:ext>
              </c:extLst>
            </c:dLbl>
            <c:dLbl>
              <c:idx val="1"/>
              <c:layout>
                <c:manualLayout>
                  <c:x val="0.11466912729658793"/>
                  <c:y val="5.855837402342690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4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4000" dirty="0"/>
                      <a:t>23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61F-504A-9B09-D3B76A5438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31</c:v>
                </c:pt>
                <c:pt idx="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1F-504A-9B09-D3B76A5438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u="sng" dirty="0" err="1">
                <a:solidFill>
                  <a:schemeClr val="tx1"/>
                </a:solidFill>
              </a:rPr>
              <a:t>počty</a:t>
            </a:r>
            <a:r>
              <a:rPr lang="en-US" sz="3200" u="sng" dirty="0">
                <a:solidFill>
                  <a:schemeClr val="tx1"/>
                </a:solidFill>
              </a:rPr>
              <a:t> </a:t>
            </a:r>
            <a:r>
              <a:rPr lang="en-US" sz="3200" u="sng" dirty="0" err="1">
                <a:solidFill>
                  <a:schemeClr val="tx1"/>
                </a:solidFill>
              </a:rPr>
              <a:t>respondentů</a:t>
            </a:r>
            <a:r>
              <a:rPr lang="en-US" sz="3200" u="sng" baseline="0" dirty="0">
                <a:solidFill>
                  <a:schemeClr val="tx1"/>
                </a:solidFill>
              </a:rPr>
              <a:t> </a:t>
            </a:r>
            <a:r>
              <a:rPr lang="en-US" sz="3200" u="sng" baseline="0" dirty="0" err="1">
                <a:solidFill>
                  <a:schemeClr val="tx1"/>
                </a:solidFill>
              </a:rPr>
              <a:t>podle</a:t>
            </a:r>
            <a:r>
              <a:rPr lang="en-US" sz="3200" u="sng" baseline="0" dirty="0">
                <a:solidFill>
                  <a:schemeClr val="tx1"/>
                </a:solidFill>
              </a:rPr>
              <a:t> </a:t>
            </a:r>
            <a:r>
              <a:rPr lang="en-US" sz="3200" u="sng" baseline="0" dirty="0" err="1">
                <a:solidFill>
                  <a:schemeClr val="tx1"/>
                </a:solidFill>
              </a:rPr>
              <a:t>věkové</a:t>
            </a:r>
            <a:r>
              <a:rPr lang="en-US" sz="3200" u="sng" baseline="0" dirty="0">
                <a:solidFill>
                  <a:schemeClr val="tx1"/>
                </a:solidFill>
              </a:rPr>
              <a:t> </a:t>
            </a:r>
            <a:r>
              <a:rPr lang="en-US" sz="3200" u="sng" baseline="0" dirty="0" err="1">
                <a:solidFill>
                  <a:schemeClr val="tx1"/>
                </a:solidFill>
              </a:rPr>
              <a:t>kategorie</a:t>
            </a:r>
            <a:endParaRPr lang="en-US" sz="3200" u="sng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5191666666666668"/>
          <c:y val="4.00962906647589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2.9891322178477689E-2"/>
          <c:y val="0.13358382015546397"/>
          <c:w val="0.46938402230971127"/>
          <c:h val="0.82260326616071955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Počet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61F-504A-9B09-D3B76A54384D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61F-504A-9B09-D3B76A54384D}"/>
              </c:ext>
            </c:extLst>
          </c:dPt>
          <c:dLbls>
            <c:dLbl>
              <c:idx val="0"/>
              <c:layout>
                <c:manualLayout>
                  <c:x val="-0.1515678313648294"/>
                  <c:y val="4.438759881802878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4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4000" dirty="0"/>
                      <a:t>24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61F-504A-9B09-D3B76A54384D}"/>
                </c:ext>
              </c:extLst>
            </c:dLbl>
            <c:dLbl>
              <c:idx val="1"/>
              <c:layout>
                <c:manualLayout>
                  <c:x val="0.10841912729658791"/>
                  <c:y val="-6.010160053690943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4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4000" dirty="0"/>
                      <a:t>30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61F-504A-9B09-D3B76A5438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31-60 let</c:v>
                </c:pt>
                <c:pt idx="1">
                  <c:v>61 a více let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24</c:v>
                </c:pt>
                <c:pt idx="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1F-504A-9B09-D3B76A5438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u="sng" dirty="0" err="1">
                <a:solidFill>
                  <a:schemeClr val="tx1"/>
                </a:solidFill>
              </a:rPr>
              <a:t>Počty</a:t>
            </a:r>
            <a:r>
              <a:rPr lang="en-US" sz="3200" u="sng" dirty="0">
                <a:solidFill>
                  <a:schemeClr val="tx1"/>
                </a:solidFill>
              </a:rPr>
              <a:t> </a:t>
            </a:r>
            <a:r>
              <a:rPr lang="en-US" sz="3200" u="sng" dirty="0" err="1">
                <a:solidFill>
                  <a:schemeClr val="tx1"/>
                </a:solidFill>
              </a:rPr>
              <a:t>respondentů</a:t>
            </a:r>
            <a:r>
              <a:rPr lang="en-US" sz="3200" u="sng" dirty="0">
                <a:solidFill>
                  <a:schemeClr val="tx1"/>
                </a:solidFill>
              </a:rPr>
              <a:t> </a:t>
            </a:r>
            <a:r>
              <a:rPr lang="en-US" sz="3200" u="sng" dirty="0" err="1">
                <a:solidFill>
                  <a:schemeClr val="tx1"/>
                </a:solidFill>
              </a:rPr>
              <a:t>podle</a:t>
            </a:r>
            <a:r>
              <a:rPr lang="en-US" sz="3200" u="sng" dirty="0">
                <a:solidFill>
                  <a:schemeClr val="tx1"/>
                </a:solidFill>
              </a:rPr>
              <a:t> </a:t>
            </a:r>
            <a:r>
              <a:rPr lang="en-US" sz="3200" u="sng" dirty="0" err="1">
                <a:solidFill>
                  <a:schemeClr val="tx1"/>
                </a:solidFill>
              </a:rPr>
              <a:t>vchodů</a:t>
            </a:r>
            <a:endParaRPr lang="en-US" sz="3200" u="sng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41335416666666669"/>
          <c:y val="4.37473668050769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2.9891322178477689E-2"/>
          <c:y val="0.13358382015546397"/>
          <c:w val="0.46938402230971127"/>
          <c:h val="0.82260326616071955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Počet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61F-504A-9B09-D3B76A54384D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61F-504A-9B09-D3B76A54384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E61F-504A-9B09-D3B76A54384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3BAC-DA42-93F1-01060647DBE3}"/>
              </c:ext>
            </c:extLst>
          </c:dPt>
          <c:dLbls>
            <c:dLbl>
              <c:idx val="0"/>
              <c:layout>
                <c:manualLayout>
                  <c:x val="-0.12344283136482939"/>
                  <c:y val="0.2689287814475884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4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4000" dirty="0"/>
                      <a:t>11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61F-504A-9B09-D3B76A54384D}"/>
                </c:ext>
              </c:extLst>
            </c:dLbl>
            <c:dLbl>
              <c:idx val="1"/>
              <c:layout>
                <c:manualLayout>
                  <c:x val="-0.2603308727034121"/>
                  <c:y val="-0.4681093592174507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4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4000" dirty="0"/>
                      <a:t>12</a:t>
                    </a:r>
                  </a:p>
                  <a:p>
                    <a:pPr>
                      <a:defRPr sz="4000"/>
                    </a:pPr>
                    <a:endParaRPr lang="en-US" sz="400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4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406250000000004E-2"/>
                      <c:h val="9.0637965183395425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E61F-504A-9B09-D3B76A54384D}"/>
                </c:ext>
              </c:extLst>
            </c:dLbl>
            <c:dLbl>
              <c:idx val="2"/>
              <c:layout>
                <c:manualLayout>
                  <c:x val="0.17442708333333329"/>
                  <c:y val="-0.1807176319522636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61F-504A-9B09-D3B76A54384D}"/>
                </c:ext>
              </c:extLst>
            </c:dLbl>
            <c:dLbl>
              <c:idx val="3"/>
              <c:layout>
                <c:manualLayout>
                  <c:x val="0.22745136154855647"/>
                  <c:y val="0.4379485954353211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4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4000" dirty="0"/>
                      <a:t>19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BAC-DA42-93F1-01060647DB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numRef>
              <c:f>List1!$A$2:$A$5</c:f>
              <c:numCache>
                <c:formatCode>General</c:formatCode>
                <c:ptCount val="4"/>
                <c:pt idx="0">
                  <c:v>1312</c:v>
                </c:pt>
                <c:pt idx="1">
                  <c:v>1313</c:v>
                </c:pt>
                <c:pt idx="2">
                  <c:v>1314</c:v>
                </c:pt>
                <c:pt idx="3">
                  <c:v>1315</c:v>
                </c:pt>
              </c:numCache>
            </c:numRef>
          </c:cat>
          <c:val>
            <c:numRef>
              <c:f>List1!$B$2:$B$5</c:f>
              <c:numCache>
                <c:formatCode>General</c:formatCode>
                <c:ptCount val="4"/>
                <c:pt idx="0">
                  <c:v>11</c:v>
                </c:pt>
                <c:pt idx="1">
                  <c:v>19</c:v>
                </c:pt>
                <c:pt idx="2">
                  <c:v>12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1F-504A-9B09-D3B76A5438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u="sng" dirty="0" err="1">
                <a:solidFill>
                  <a:schemeClr val="tx1"/>
                </a:solidFill>
              </a:rPr>
              <a:t>počty</a:t>
            </a:r>
            <a:r>
              <a:rPr lang="en-US" sz="3200" u="sng" dirty="0">
                <a:solidFill>
                  <a:schemeClr val="tx1"/>
                </a:solidFill>
              </a:rPr>
              <a:t> </a:t>
            </a:r>
            <a:r>
              <a:rPr lang="en-US" sz="3200" u="sng" dirty="0" err="1">
                <a:solidFill>
                  <a:schemeClr val="tx1"/>
                </a:solidFill>
              </a:rPr>
              <a:t>respondentů</a:t>
            </a:r>
            <a:r>
              <a:rPr lang="en-US" sz="3200" u="sng" dirty="0">
                <a:solidFill>
                  <a:schemeClr val="tx1"/>
                </a:solidFill>
              </a:rPr>
              <a:t> </a:t>
            </a:r>
            <a:r>
              <a:rPr lang="en-US" sz="3200" u="sng" dirty="0" err="1">
                <a:solidFill>
                  <a:schemeClr val="tx1"/>
                </a:solidFill>
              </a:rPr>
              <a:t>podle</a:t>
            </a:r>
            <a:r>
              <a:rPr lang="en-US" sz="3200" u="sng" baseline="0" dirty="0">
                <a:solidFill>
                  <a:schemeClr val="tx1"/>
                </a:solidFill>
              </a:rPr>
              <a:t> </a:t>
            </a:r>
            <a:r>
              <a:rPr lang="en-US" sz="3200" u="sng" baseline="0" dirty="0" err="1">
                <a:solidFill>
                  <a:schemeClr val="tx1"/>
                </a:solidFill>
              </a:rPr>
              <a:t>doby</a:t>
            </a:r>
            <a:r>
              <a:rPr lang="en-US" sz="3200" u="sng" baseline="0" dirty="0">
                <a:solidFill>
                  <a:schemeClr val="tx1"/>
                </a:solidFill>
              </a:rPr>
              <a:t> </a:t>
            </a:r>
            <a:r>
              <a:rPr lang="en-US" sz="3200" u="sng" baseline="0" dirty="0" err="1">
                <a:solidFill>
                  <a:schemeClr val="tx1"/>
                </a:solidFill>
              </a:rPr>
              <a:t>bydlení</a:t>
            </a:r>
            <a:endParaRPr lang="en-US" sz="3200" u="sng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33018750000000002"/>
          <c:y val="4.00962906647589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2.9891322178477689E-2"/>
          <c:y val="0.13358382015546397"/>
          <c:w val="0.46938402230971127"/>
          <c:h val="0.82260326616071955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61F-504A-9B09-D3B76A54384D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61F-504A-9B09-D3B76A54384D}"/>
              </c:ext>
            </c:extLst>
          </c:dPt>
          <c:dLbls>
            <c:dLbl>
              <c:idx val="0"/>
              <c:layout>
                <c:manualLayout>
                  <c:x val="-0.13906783136482939"/>
                  <c:y val="-9.617883258421594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4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4000" dirty="0"/>
                      <a:t>30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61F-504A-9B09-D3B76A54384D}"/>
                </c:ext>
              </c:extLst>
            </c:dLbl>
            <c:dLbl>
              <c:idx val="1"/>
              <c:layout>
                <c:manualLayout>
                  <c:x val="7.4044127296587922E-2"/>
                  <c:y val="-0.2079701842197901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4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4000" dirty="0"/>
                      <a:t>46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61F-504A-9B09-D3B76A5438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Méně než 10 let</c:v>
                </c:pt>
                <c:pt idx="1">
                  <c:v>Více než 10 let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8</c:v>
                </c:pt>
                <c:pt idx="1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1F-504A-9B09-D3B76A5438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0.54225</cdr:x>
      <cdr:y>0.24655</cdr:y>
    </cdr:from>
    <cdr:to>
      <cdr:x>0.83514</cdr:x>
      <cdr:y>0.32504</cdr:y>
    </cdr:to>
    <cdr:sp macro="" textlink="">
      <cdr:nvSpPr>
        <cdr:cNvPr id="2" name="TextovéPole 1">
          <a:extLst xmlns:a="http://schemas.openxmlformats.org/drawingml/2006/main">
            <a:ext uri="{FF2B5EF4-FFF2-40B4-BE49-F238E27FC236}">
              <a16:creationId xmlns:a16="http://schemas.microsoft.com/office/drawing/2014/main" id="{570FD38A-DDCB-6CF8-7EF7-905F33B1EC3D}"/>
            </a:ext>
          </a:extLst>
        </cdr:cNvPr>
        <cdr:cNvSpPr txBox="1"/>
      </cdr:nvSpPr>
      <cdr:spPr>
        <a:xfrm xmlns:a="http://schemas.openxmlformats.org/drawingml/2006/main">
          <a:off x="6611069" y="1715183"/>
          <a:ext cx="3570899" cy="5461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cs-CZ" sz="3200" b="1" dirty="0"/>
            <a:t>ANO 30 hlasujících</a:t>
          </a:r>
        </a:p>
      </cdr:txBody>
    </cdr:sp>
  </cdr:relSizeAnchor>
  <cdr:relSizeAnchor xmlns:cdr="http://schemas.openxmlformats.org/drawingml/2006/chartDrawing">
    <cdr:from>
      <cdr:x>0.5405</cdr:x>
      <cdr:y>0.5</cdr:y>
    </cdr:from>
    <cdr:to>
      <cdr:x>0.87331</cdr:x>
      <cdr:y>0.58082</cdr:y>
    </cdr:to>
    <cdr:sp macro="" textlink="">
      <cdr:nvSpPr>
        <cdr:cNvPr id="3" name="TextovéPole 1">
          <a:extLst xmlns:a="http://schemas.openxmlformats.org/drawingml/2006/main">
            <a:ext uri="{FF2B5EF4-FFF2-40B4-BE49-F238E27FC236}">
              <a16:creationId xmlns:a16="http://schemas.microsoft.com/office/drawing/2014/main" id="{4E7451CC-BF6E-28B5-B661-D5EA583BFD3D}"/>
            </a:ext>
          </a:extLst>
        </cdr:cNvPr>
        <cdr:cNvSpPr txBox="1"/>
      </cdr:nvSpPr>
      <cdr:spPr>
        <a:xfrm xmlns:a="http://schemas.openxmlformats.org/drawingml/2006/main">
          <a:off x="6589720" y="3478426"/>
          <a:ext cx="4057686" cy="5622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3200" b="1" dirty="0"/>
            <a:t>ANO za podmínek 10 hlasujících</a:t>
          </a:r>
        </a:p>
      </cdr:txBody>
    </cdr:sp>
  </cdr:relSizeAnchor>
  <cdr:relSizeAnchor xmlns:cdr="http://schemas.openxmlformats.org/drawingml/2006/chartDrawing">
    <cdr:from>
      <cdr:x>0.79076</cdr:x>
      <cdr:y>0.26675</cdr:y>
    </cdr:from>
    <cdr:to>
      <cdr:x>0.84461</cdr:x>
      <cdr:y>0.30456</cdr:y>
    </cdr:to>
    <cdr:sp macro="" textlink="">
      <cdr:nvSpPr>
        <cdr:cNvPr id="5" name="TextovéPole 1">
          <a:extLst xmlns:a="http://schemas.openxmlformats.org/drawingml/2006/main">
            <a:ext uri="{FF2B5EF4-FFF2-40B4-BE49-F238E27FC236}">
              <a16:creationId xmlns:a16="http://schemas.microsoft.com/office/drawing/2014/main" id="{4E7451CC-BF6E-28B5-B661-D5EA583BFD3D}"/>
            </a:ext>
          </a:extLst>
        </cdr:cNvPr>
        <cdr:cNvSpPr txBox="1"/>
      </cdr:nvSpPr>
      <cdr:spPr>
        <a:xfrm xmlns:a="http://schemas.openxmlformats.org/drawingml/2006/main">
          <a:off x="9435757" y="1743676"/>
          <a:ext cx="642551" cy="2471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cs-CZ" sz="1100" dirty="0"/>
        </a:p>
      </cdr:txBody>
    </cdr:sp>
  </cdr:relSizeAnchor>
  <cdr:relSizeAnchor xmlns:cdr="http://schemas.openxmlformats.org/drawingml/2006/chartDrawing">
    <cdr:from>
      <cdr:x>0.53939</cdr:x>
      <cdr:y>0.74845</cdr:y>
    </cdr:from>
    <cdr:to>
      <cdr:x>0.8098</cdr:x>
      <cdr:y>0.84369</cdr:y>
    </cdr:to>
    <cdr:sp macro="" textlink="">
      <cdr:nvSpPr>
        <cdr:cNvPr id="6" name="TextovéPole 1">
          <a:extLst xmlns:a="http://schemas.openxmlformats.org/drawingml/2006/main">
            <a:ext uri="{FF2B5EF4-FFF2-40B4-BE49-F238E27FC236}">
              <a16:creationId xmlns:a16="http://schemas.microsoft.com/office/drawing/2014/main" id="{D35E96D0-DC61-C2AE-4FCA-FBFBD6FF63E5}"/>
            </a:ext>
          </a:extLst>
        </cdr:cNvPr>
        <cdr:cNvSpPr txBox="1"/>
      </cdr:nvSpPr>
      <cdr:spPr>
        <a:xfrm xmlns:a="http://schemas.openxmlformats.org/drawingml/2006/main">
          <a:off x="6576269" y="5206856"/>
          <a:ext cx="3296780" cy="6626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3200" b="1" dirty="0"/>
            <a:t>NE</a:t>
          </a:r>
          <a:r>
            <a:rPr lang="cs-CZ" sz="3600" b="1" dirty="0"/>
            <a:t> </a:t>
          </a:r>
          <a:r>
            <a:rPr lang="cs-CZ" sz="3200" b="1" dirty="0"/>
            <a:t>14</a:t>
          </a:r>
          <a:r>
            <a:rPr lang="cs-CZ" sz="3600" b="1" dirty="0"/>
            <a:t> </a:t>
          </a:r>
          <a:r>
            <a:rPr lang="cs-CZ" sz="3200" b="1" dirty="0"/>
            <a:t>hlasujících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0.54225</cdr:x>
      <cdr:y>0.24655</cdr:y>
    </cdr:from>
    <cdr:to>
      <cdr:x>0.83514</cdr:x>
      <cdr:y>0.32504</cdr:y>
    </cdr:to>
    <cdr:sp macro="" textlink="">
      <cdr:nvSpPr>
        <cdr:cNvPr id="2" name="TextovéPole 1">
          <a:extLst xmlns:a="http://schemas.openxmlformats.org/drawingml/2006/main">
            <a:ext uri="{FF2B5EF4-FFF2-40B4-BE49-F238E27FC236}">
              <a16:creationId xmlns:a16="http://schemas.microsoft.com/office/drawing/2014/main" id="{570FD38A-DDCB-6CF8-7EF7-905F33B1EC3D}"/>
            </a:ext>
          </a:extLst>
        </cdr:cNvPr>
        <cdr:cNvSpPr txBox="1"/>
      </cdr:nvSpPr>
      <cdr:spPr>
        <a:xfrm xmlns:a="http://schemas.openxmlformats.org/drawingml/2006/main">
          <a:off x="6611069" y="1715183"/>
          <a:ext cx="3570899" cy="5461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cs-CZ" sz="3200" b="1" dirty="0"/>
            <a:t>Hlasovalo 54</a:t>
          </a:r>
        </a:p>
      </cdr:txBody>
    </cdr:sp>
  </cdr:relSizeAnchor>
  <cdr:relSizeAnchor xmlns:cdr="http://schemas.openxmlformats.org/drawingml/2006/chartDrawing">
    <cdr:from>
      <cdr:x>0.5405</cdr:x>
      <cdr:y>0.5</cdr:y>
    </cdr:from>
    <cdr:to>
      <cdr:x>0.89899</cdr:x>
      <cdr:y>0.58082</cdr:y>
    </cdr:to>
    <cdr:sp macro="" textlink="">
      <cdr:nvSpPr>
        <cdr:cNvPr id="3" name="TextovéPole 1">
          <a:extLst xmlns:a="http://schemas.openxmlformats.org/drawingml/2006/main">
            <a:ext uri="{FF2B5EF4-FFF2-40B4-BE49-F238E27FC236}">
              <a16:creationId xmlns:a16="http://schemas.microsoft.com/office/drawing/2014/main" id="{4E7451CC-BF6E-28B5-B661-D5EA583BFD3D}"/>
            </a:ext>
          </a:extLst>
        </cdr:cNvPr>
        <cdr:cNvSpPr txBox="1"/>
      </cdr:nvSpPr>
      <cdr:spPr>
        <a:xfrm xmlns:a="http://schemas.openxmlformats.org/drawingml/2006/main">
          <a:off x="6589719" y="3478426"/>
          <a:ext cx="4370723" cy="5622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3200" b="1" dirty="0"/>
            <a:t>Nehlasovalo 18</a:t>
          </a:r>
        </a:p>
      </cdr:txBody>
    </cdr:sp>
  </cdr:relSizeAnchor>
  <cdr:relSizeAnchor xmlns:cdr="http://schemas.openxmlformats.org/drawingml/2006/chartDrawing">
    <cdr:from>
      <cdr:x>0.79076</cdr:x>
      <cdr:y>0.26675</cdr:y>
    </cdr:from>
    <cdr:to>
      <cdr:x>0.84461</cdr:x>
      <cdr:y>0.30456</cdr:y>
    </cdr:to>
    <cdr:sp macro="" textlink="">
      <cdr:nvSpPr>
        <cdr:cNvPr id="5" name="TextovéPole 1">
          <a:extLst xmlns:a="http://schemas.openxmlformats.org/drawingml/2006/main">
            <a:ext uri="{FF2B5EF4-FFF2-40B4-BE49-F238E27FC236}">
              <a16:creationId xmlns:a16="http://schemas.microsoft.com/office/drawing/2014/main" id="{4E7451CC-BF6E-28B5-B661-D5EA583BFD3D}"/>
            </a:ext>
          </a:extLst>
        </cdr:cNvPr>
        <cdr:cNvSpPr txBox="1"/>
      </cdr:nvSpPr>
      <cdr:spPr>
        <a:xfrm xmlns:a="http://schemas.openxmlformats.org/drawingml/2006/main">
          <a:off x="9435757" y="1743676"/>
          <a:ext cx="642551" cy="2471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cs-CZ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0.54225</cdr:x>
      <cdr:y>0.24655</cdr:y>
    </cdr:from>
    <cdr:to>
      <cdr:x>0.83514</cdr:x>
      <cdr:y>0.32504</cdr:y>
    </cdr:to>
    <cdr:sp macro="" textlink="">
      <cdr:nvSpPr>
        <cdr:cNvPr id="2" name="TextovéPole 1">
          <a:extLst xmlns:a="http://schemas.openxmlformats.org/drawingml/2006/main">
            <a:ext uri="{FF2B5EF4-FFF2-40B4-BE49-F238E27FC236}">
              <a16:creationId xmlns:a16="http://schemas.microsoft.com/office/drawing/2014/main" id="{570FD38A-DDCB-6CF8-7EF7-905F33B1EC3D}"/>
            </a:ext>
          </a:extLst>
        </cdr:cNvPr>
        <cdr:cNvSpPr txBox="1"/>
      </cdr:nvSpPr>
      <cdr:spPr>
        <a:xfrm xmlns:a="http://schemas.openxmlformats.org/drawingml/2006/main">
          <a:off x="6611069" y="1715183"/>
          <a:ext cx="3570899" cy="5461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cs-CZ" sz="3200" b="1" dirty="0"/>
            <a:t>ANO 31 hlasujících</a:t>
          </a:r>
        </a:p>
      </cdr:txBody>
    </cdr:sp>
  </cdr:relSizeAnchor>
  <cdr:relSizeAnchor xmlns:cdr="http://schemas.openxmlformats.org/drawingml/2006/chartDrawing">
    <cdr:from>
      <cdr:x>0.5405</cdr:x>
      <cdr:y>0.5</cdr:y>
    </cdr:from>
    <cdr:to>
      <cdr:x>0.87331</cdr:x>
      <cdr:y>0.58082</cdr:y>
    </cdr:to>
    <cdr:sp macro="" textlink="">
      <cdr:nvSpPr>
        <cdr:cNvPr id="3" name="TextovéPole 1">
          <a:extLst xmlns:a="http://schemas.openxmlformats.org/drawingml/2006/main">
            <a:ext uri="{FF2B5EF4-FFF2-40B4-BE49-F238E27FC236}">
              <a16:creationId xmlns:a16="http://schemas.microsoft.com/office/drawing/2014/main" id="{4E7451CC-BF6E-28B5-B661-D5EA583BFD3D}"/>
            </a:ext>
          </a:extLst>
        </cdr:cNvPr>
        <cdr:cNvSpPr txBox="1"/>
      </cdr:nvSpPr>
      <cdr:spPr>
        <a:xfrm xmlns:a="http://schemas.openxmlformats.org/drawingml/2006/main">
          <a:off x="6589720" y="3478426"/>
          <a:ext cx="4057686" cy="5622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3200" b="1" dirty="0"/>
            <a:t>NE 23 hlasujících</a:t>
          </a:r>
        </a:p>
      </cdr:txBody>
    </cdr:sp>
  </cdr:relSizeAnchor>
  <cdr:relSizeAnchor xmlns:cdr="http://schemas.openxmlformats.org/drawingml/2006/chartDrawing">
    <cdr:from>
      <cdr:x>0.79076</cdr:x>
      <cdr:y>0.26675</cdr:y>
    </cdr:from>
    <cdr:to>
      <cdr:x>0.84461</cdr:x>
      <cdr:y>0.30456</cdr:y>
    </cdr:to>
    <cdr:sp macro="" textlink="">
      <cdr:nvSpPr>
        <cdr:cNvPr id="5" name="TextovéPole 1">
          <a:extLst xmlns:a="http://schemas.openxmlformats.org/drawingml/2006/main">
            <a:ext uri="{FF2B5EF4-FFF2-40B4-BE49-F238E27FC236}">
              <a16:creationId xmlns:a16="http://schemas.microsoft.com/office/drawing/2014/main" id="{4E7451CC-BF6E-28B5-B661-D5EA583BFD3D}"/>
            </a:ext>
          </a:extLst>
        </cdr:cNvPr>
        <cdr:cNvSpPr txBox="1"/>
      </cdr:nvSpPr>
      <cdr:spPr>
        <a:xfrm xmlns:a="http://schemas.openxmlformats.org/drawingml/2006/main">
          <a:off x="9435757" y="1743676"/>
          <a:ext cx="642551" cy="2471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cs-CZ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0.54225</cdr:x>
      <cdr:y>0.24655</cdr:y>
    </cdr:from>
    <cdr:to>
      <cdr:x>0.83514</cdr:x>
      <cdr:y>0.32504</cdr:y>
    </cdr:to>
    <cdr:sp macro="" textlink="">
      <cdr:nvSpPr>
        <cdr:cNvPr id="2" name="TextovéPole 1">
          <a:extLst xmlns:a="http://schemas.openxmlformats.org/drawingml/2006/main">
            <a:ext uri="{FF2B5EF4-FFF2-40B4-BE49-F238E27FC236}">
              <a16:creationId xmlns:a16="http://schemas.microsoft.com/office/drawing/2014/main" id="{570FD38A-DDCB-6CF8-7EF7-905F33B1EC3D}"/>
            </a:ext>
          </a:extLst>
        </cdr:cNvPr>
        <cdr:cNvSpPr txBox="1"/>
      </cdr:nvSpPr>
      <cdr:spPr>
        <a:xfrm xmlns:a="http://schemas.openxmlformats.org/drawingml/2006/main">
          <a:off x="6611069" y="1715183"/>
          <a:ext cx="3570899" cy="5461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cs-CZ" sz="3200" b="1" dirty="0"/>
            <a:t>31-60 let 24 hlasujících</a:t>
          </a:r>
        </a:p>
      </cdr:txBody>
    </cdr:sp>
  </cdr:relSizeAnchor>
  <cdr:relSizeAnchor xmlns:cdr="http://schemas.openxmlformats.org/drawingml/2006/chartDrawing">
    <cdr:from>
      <cdr:x>0.5405</cdr:x>
      <cdr:y>0.5</cdr:y>
    </cdr:from>
    <cdr:to>
      <cdr:x>0.87331</cdr:x>
      <cdr:y>0.58082</cdr:y>
    </cdr:to>
    <cdr:sp macro="" textlink="">
      <cdr:nvSpPr>
        <cdr:cNvPr id="3" name="TextovéPole 1">
          <a:extLst xmlns:a="http://schemas.openxmlformats.org/drawingml/2006/main">
            <a:ext uri="{FF2B5EF4-FFF2-40B4-BE49-F238E27FC236}">
              <a16:creationId xmlns:a16="http://schemas.microsoft.com/office/drawing/2014/main" id="{4E7451CC-BF6E-28B5-B661-D5EA583BFD3D}"/>
            </a:ext>
          </a:extLst>
        </cdr:cNvPr>
        <cdr:cNvSpPr txBox="1"/>
      </cdr:nvSpPr>
      <cdr:spPr>
        <a:xfrm xmlns:a="http://schemas.openxmlformats.org/drawingml/2006/main">
          <a:off x="6589720" y="3478426"/>
          <a:ext cx="4057686" cy="5622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3200" b="1" dirty="0"/>
            <a:t>61- a více let 30 hlasujících</a:t>
          </a:r>
        </a:p>
      </cdr:txBody>
    </cdr:sp>
  </cdr:relSizeAnchor>
  <cdr:relSizeAnchor xmlns:cdr="http://schemas.openxmlformats.org/drawingml/2006/chartDrawing">
    <cdr:from>
      <cdr:x>0.79076</cdr:x>
      <cdr:y>0.26675</cdr:y>
    </cdr:from>
    <cdr:to>
      <cdr:x>0.84461</cdr:x>
      <cdr:y>0.30456</cdr:y>
    </cdr:to>
    <cdr:sp macro="" textlink="">
      <cdr:nvSpPr>
        <cdr:cNvPr id="5" name="TextovéPole 1">
          <a:extLst xmlns:a="http://schemas.openxmlformats.org/drawingml/2006/main">
            <a:ext uri="{FF2B5EF4-FFF2-40B4-BE49-F238E27FC236}">
              <a16:creationId xmlns:a16="http://schemas.microsoft.com/office/drawing/2014/main" id="{4E7451CC-BF6E-28B5-B661-D5EA583BFD3D}"/>
            </a:ext>
          </a:extLst>
        </cdr:cNvPr>
        <cdr:cNvSpPr txBox="1"/>
      </cdr:nvSpPr>
      <cdr:spPr>
        <a:xfrm xmlns:a="http://schemas.openxmlformats.org/drawingml/2006/main">
          <a:off x="9435757" y="1743676"/>
          <a:ext cx="642551" cy="2471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cs-CZ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0.07502</cdr:x>
      <cdr:y>0.63909</cdr:y>
    </cdr:from>
    <cdr:to>
      <cdr:x>0.15203</cdr:x>
      <cdr:y>0.71758</cdr:y>
    </cdr:to>
    <cdr:sp macro="" textlink="">
      <cdr:nvSpPr>
        <cdr:cNvPr id="2" name="TextovéPole 1">
          <a:extLst xmlns:a="http://schemas.openxmlformats.org/drawingml/2006/main">
            <a:ext uri="{FF2B5EF4-FFF2-40B4-BE49-F238E27FC236}">
              <a16:creationId xmlns:a16="http://schemas.microsoft.com/office/drawing/2014/main" id="{570FD38A-DDCB-6CF8-7EF7-905F33B1EC3D}"/>
            </a:ext>
          </a:extLst>
        </cdr:cNvPr>
        <cdr:cNvSpPr txBox="1"/>
      </cdr:nvSpPr>
      <cdr:spPr>
        <a:xfrm xmlns:a="http://schemas.openxmlformats.org/drawingml/2006/main">
          <a:off x="914604" y="4446026"/>
          <a:ext cx="938909" cy="5461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cs-CZ" sz="3200" b="1" dirty="0"/>
            <a:t>1315</a:t>
          </a:r>
        </a:p>
      </cdr:txBody>
    </cdr:sp>
  </cdr:relSizeAnchor>
  <cdr:relSizeAnchor xmlns:cdr="http://schemas.openxmlformats.org/drawingml/2006/chartDrawing">
    <cdr:from>
      <cdr:x>0.0905</cdr:x>
      <cdr:y>0.3135</cdr:y>
    </cdr:from>
    <cdr:to>
      <cdr:x>0.17027</cdr:x>
      <cdr:y>0.39432</cdr:y>
    </cdr:to>
    <cdr:sp macro="" textlink="">
      <cdr:nvSpPr>
        <cdr:cNvPr id="3" name="TextovéPole 1">
          <a:extLst xmlns:a="http://schemas.openxmlformats.org/drawingml/2006/main">
            <a:ext uri="{FF2B5EF4-FFF2-40B4-BE49-F238E27FC236}">
              <a16:creationId xmlns:a16="http://schemas.microsoft.com/office/drawing/2014/main" id="{4E7451CC-BF6E-28B5-B661-D5EA583BFD3D}"/>
            </a:ext>
          </a:extLst>
        </cdr:cNvPr>
        <cdr:cNvSpPr txBox="1"/>
      </cdr:nvSpPr>
      <cdr:spPr>
        <a:xfrm xmlns:a="http://schemas.openxmlformats.org/drawingml/2006/main">
          <a:off x="1103320" y="2180966"/>
          <a:ext cx="972615" cy="5622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3200" b="1" dirty="0"/>
            <a:t>1314</a:t>
          </a:r>
        </a:p>
      </cdr:txBody>
    </cdr:sp>
  </cdr:relSizeAnchor>
  <cdr:relSizeAnchor xmlns:cdr="http://schemas.openxmlformats.org/drawingml/2006/chartDrawing">
    <cdr:from>
      <cdr:x>0.79076</cdr:x>
      <cdr:y>0.26675</cdr:y>
    </cdr:from>
    <cdr:to>
      <cdr:x>0.84461</cdr:x>
      <cdr:y>0.30456</cdr:y>
    </cdr:to>
    <cdr:sp macro="" textlink="">
      <cdr:nvSpPr>
        <cdr:cNvPr id="5" name="TextovéPole 1">
          <a:extLst xmlns:a="http://schemas.openxmlformats.org/drawingml/2006/main">
            <a:ext uri="{FF2B5EF4-FFF2-40B4-BE49-F238E27FC236}">
              <a16:creationId xmlns:a16="http://schemas.microsoft.com/office/drawing/2014/main" id="{4E7451CC-BF6E-28B5-B661-D5EA583BFD3D}"/>
            </a:ext>
          </a:extLst>
        </cdr:cNvPr>
        <cdr:cNvSpPr txBox="1"/>
      </cdr:nvSpPr>
      <cdr:spPr>
        <a:xfrm xmlns:a="http://schemas.openxmlformats.org/drawingml/2006/main">
          <a:off x="9435757" y="1743676"/>
          <a:ext cx="642551" cy="2471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cs-CZ" sz="1100" dirty="0"/>
        </a:p>
      </cdr:txBody>
    </cdr:sp>
  </cdr:relSizeAnchor>
  <cdr:relSizeAnchor xmlns:cdr="http://schemas.openxmlformats.org/drawingml/2006/chartDrawing">
    <cdr:from>
      <cdr:x>0.32952</cdr:x>
      <cdr:y>0.24319</cdr:y>
    </cdr:from>
    <cdr:to>
      <cdr:x>0.40743</cdr:x>
      <cdr:y>0.32169</cdr:y>
    </cdr:to>
    <cdr:sp macro="" textlink="">
      <cdr:nvSpPr>
        <cdr:cNvPr id="4" name="TextovéPole 1">
          <a:extLst xmlns:a="http://schemas.openxmlformats.org/drawingml/2006/main">
            <a:ext uri="{FF2B5EF4-FFF2-40B4-BE49-F238E27FC236}">
              <a16:creationId xmlns:a16="http://schemas.microsoft.com/office/drawing/2014/main" id="{40DED7B6-39AA-8F34-A506-763102C4BD42}"/>
            </a:ext>
          </a:extLst>
        </cdr:cNvPr>
        <cdr:cNvSpPr txBox="1"/>
      </cdr:nvSpPr>
      <cdr:spPr>
        <a:xfrm xmlns:a="http://schemas.openxmlformats.org/drawingml/2006/main">
          <a:off x="4017524" y="1691843"/>
          <a:ext cx="949892" cy="5461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3200" b="1" dirty="0"/>
            <a:t>1312</a:t>
          </a:r>
        </a:p>
      </cdr:txBody>
    </cdr:sp>
  </cdr:relSizeAnchor>
  <cdr:relSizeAnchor xmlns:cdr="http://schemas.openxmlformats.org/drawingml/2006/chartDrawing">
    <cdr:from>
      <cdr:x>0.33774</cdr:x>
      <cdr:y>0.70875</cdr:y>
    </cdr:from>
    <cdr:to>
      <cdr:x>0.41565</cdr:x>
      <cdr:y>0.78725</cdr:y>
    </cdr:to>
    <cdr:sp macro="" textlink="">
      <cdr:nvSpPr>
        <cdr:cNvPr id="6" name="TextovéPole 1">
          <a:extLst xmlns:a="http://schemas.openxmlformats.org/drawingml/2006/main">
            <a:ext uri="{FF2B5EF4-FFF2-40B4-BE49-F238E27FC236}">
              <a16:creationId xmlns:a16="http://schemas.microsoft.com/office/drawing/2014/main" id="{75BE66D1-A1CA-A943-A518-50FE697A68D7}"/>
            </a:ext>
          </a:extLst>
        </cdr:cNvPr>
        <cdr:cNvSpPr txBox="1"/>
      </cdr:nvSpPr>
      <cdr:spPr>
        <a:xfrm xmlns:a="http://schemas.openxmlformats.org/drawingml/2006/main">
          <a:off x="4117752" y="4930687"/>
          <a:ext cx="949892" cy="5461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3200" b="1" dirty="0"/>
            <a:t>1313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0.54225</cdr:x>
      <cdr:y>0.24655</cdr:y>
    </cdr:from>
    <cdr:to>
      <cdr:x>0.83514</cdr:x>
      <cdr:y>0.32504</cdr:y>
    </cdr:to>
    <cdr:sp macro="" textlink="">
      <cdr:nvSpPr>
        <cdr:cNvPr id="2" name="TextovéPole 1">
          <a:extLst xmlns:a="http://schemas.openxmlformats.org/drawingml/2006/main">
            <a:ext uri="{FF2B5EF4-FFF2-40B4-BE49-F238E27FC236}">
              <a16:creationId xmlns:a16="http://schemas.microsoft.com/office/drawing/2014/main" id="{570FD38A-DDCB-6CF8-7EF7-905F33B1EC3D}"/>
            </a:ext>
          </a:extLst>
        </cdr:cNvPr>
        <cdr:cNvSpPr txBox="1"/>
      </cdr:nvSpPr>
      <cdr:spPr>
        <a:xfrm xmlns:a="http://schemas.openxmlformats.org/drawingml/2006/main">
          <a:off x="6611069" y="1715183"/>
          <a:ext cx="3570899" cy="5461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cs-CZ" sz="3200" b="1" dirty="0"/>
            <a:t>8 - méně než 10 let</a:t>
          </a:r>
        </a:p>
      </cdr:txBody>
    </cdr:sp>
  </cdr:relSizeAnchor>
  <cdr:relSizeAnchor xmlns:cdr="http://schemas.openxmlformats.org/drawingml/2006/chartDrawing">
    <cdr:from>
      <cdr:x>0.5405</cdr:x>
      <cdr:y>0.5</cdr:y>
    </cdr:from>
    <cdr:to>
      <cdr:x>0.87331</cdr:x>
      <cdr:y>0.58082</cdr:y>
    </cdr:to>
    <cdr:sp macro="" textlink="">
      <cdr:nvSpPr>
        <cdr:cNvPr id="3" name="TextovéPole 1">
          <a:extLst xmlns:a="http://schemas.openxmlformats.org/drawingml/2006/main">
            <a:ext uri="{FF2B5EF4-FFF2-40B4-BE49-F238E27FC236}">
              <a16:creationId xmlns:a16="http://schemas.microsoft.com/office/drawing/2014/main" id="{4E7451CC-BF6E-28B5-B661-D5EA583BFD3D}"/>
            </a:ext>
          </a:extLst>
        </cdr:cNvPr>
        <cdr:cNvSpPr txBox="1"/>
      </cdr:nvSpPr>
      <cdr:spPr>
        <a:xfrm xmlns:a="http://schemas.openxmlformats.org/drawingml/2006/main">
          <a:off x="6589720" y="3478426"/>
          <a:ext cx="4057686" cy="5622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3200" b="1" dirty="0"/>
            <a:t>46 - více než 10 let</a:t>
          </a:r>
        </a:p>
      </cdr:txBody>
    </cdr:sp>
  </cdr:relSizeAnchor>
  <cdr:relSizeAnchor xmlns:cdr="http://schemas.openxmlformats.org/drawingml/2006/chartDrawing">
    <cdr:from>
      <cdr:x>0.79076</cdr:x>
      <cdr:y>0.26675</cdr:y>
    </cdr:from>
    <cdr:to>
      <cdr:x>0.84461</cdr:x>
      <cdr:y>0.30456</cdr:y>
    </cdr:to>
    <cdr:sp macro="" textlink="">
      <cdr:nvSpPr>
        <cdr:cNvPr id="5" name="TextovéPole 1">
          <a:extLst xmlns:a="http://schemas.openxmlformats.org/drawingml/2006/main">
            <a:ext uri="{FF2B5EF4-FFF2-40B4-BE49-F238E27FC236}">
              <a16:creationId xmlns:a16="http://schemas.microsoft.com/office/drawing/2014/main" id="{4E7451CC-BF6E-28B5-B661-D5EA583BFD3D}"/>
            </a:ext>
          </a:extLst>
        </cdr:cNvPr>
        <cdr:cNvSpPr txBox="1"/>
      </cdr:nvSpPr>
      <cdr:spPr>
        <a:xfrm xmlns:a="http://schemas.openxmlformats.org/drawingml/2006/main">
          <a:off x="9435757" y="1743676"/>
          <a:ext cx="642551" cy="2471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cs-CZ" sz="1100" dirty="0"/>
        </a:p>
      </cdr:txBody>
    </cdr:sp>
  </cdr:relSizeAnchor>
  <cdr:relSizeAnchor xmlns:cdr="http://schemas.openxmlformats.org/drawingml/2006/chartDrawing">
    <cdr:from>
      <cdr:x>0.30527</cdr:x>
      <cdr:y>0.27776</cdr:y>
    </cdr:from>
    <cdr:to>
      <cdr:x>0.33649</cdr:x>
      <cdr:y>0.373</cdr:y>
    </cdr:to>
    <cdr:sp macro="" textlink="">
      <cdr:nvSpPr>
        <cdr:cNvPr id="6" name="TextovéPole 1">
          <a:extLst xmlns:a="http://schemas.openxmlformats.org/drawingml/2006/main">
            <a:ext uri="{FF2B5EF4-FFF2-40B4-BE49-F238E27FC236}">
              <a16:creationId xmlns:a16="http://schemas.microsoft.com/office/drawing/2014/main" id="{D35E96D0-DC61-C2AE-4FCA-FBFBD6FF63E5}"/>
            </a:ext>
          </a:extLst>
        </cdr:cNvPr>
        <cdr:cNvSpPr txBox="1"/>
      </cdr:nvSpPr>
      <cdr:spPr>
        <a:xfrm xmlns:a="http://schemas.openxmlformats.org/drawingml/2006/main">
          <a:off x="3721858" y="1932316"/>
          <a:ext cx="380586" cy="6626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3600" b="1" dirty="0">
              <a:solidFill>
                <a:schemeClr val="bg1"/>
              </a:solidFill>
            </a:rPr>
            <a:t>8</a:t>
          </a:r>
          <a:endParaRPr lang="cs-CZ" sz="3200" b="1" dirty="0">
            <a:solidFill>
              <a:schemeClr val="bg1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8205C7-C2CF-169E-8E4A-B9CE5DD576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28DDFB8-0985-1761-7AE2-A340F68422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D1A9F2D-7DB6-A5EF-9FBD-092BA1474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D089-2E65-FF42-A0F1-74045C3BF22B}" type="datetimeFigureOut">
              <a:rPr lang="cs-CZ" smtClean="0"/>
              <a:t>16.01.2024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50630AB-1028-56EE-2E99-B3226B1BA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AFC246F-A1AF-C2E0-C624-B99714345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461-DE26-1147-90F7-E4DE529A24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508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229493-325C-CF9C-58E3-3070ADF7B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13CC6CB-317D-F956-5A26-255E690FD8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CEBA76-1ADC-5B16-4F6E-348E20BB6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D089-2E65-FF42-A0F1-74045C3BF22B}" type="datetimeFigureOut">
              <a:rPr lang="cs-CZ" smtClean="0"/>
              <a:t>16.01.2024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9389532-23D5-83E9-4E70-8AE366512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167CF4-869B-1C5B-7247-4826AAE60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461-DE26-1147-90F7-E4DE529A24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5518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9378B1B-4A2A-EF29-5EF5-EA580488F2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AF9F11E-CBB1-7511-21CE-99C5AA5F3E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9173720-51A3-E1E5-E802-207BC4586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D089-2E65-FF42-A0F1-74045C3BF22B}" type="datetimeFigureOut">
              <a:rPr lang="cs-CZ" smtClean="0"/>
              <a:t>16.01.2024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B3F7EED-6E0F-2793-4DB8-5ACF6E9DC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BA8E139-BB94-E7BF-DCAA-CB7A73901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461-DE26-1147-90F7-E4DE529A24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1583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F6E7B0-ECD0-75A1-7ACD-55417FCB2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BF9B22-9DE8-8A3F-F0AA-103C1C0B0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BE5DB86-F88D-1840-0FAC-BD12C1DB1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D089-2E65-FF42-A0F1-74045C3BF22B}" type="datetimeFigureOut">
              <a:rPr lang="cs-CZ" smtClean="0"/>
              <a:t>16.01.2024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A81DD6C-7E0E-10BF-E3F3-FB1FC1517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626AEC-7CDF-BF2C-73B7-A7A38699B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461-DE26-1147-90F7-E4DE529A24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116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D55856-6575-C6EE-E4E5-47A2165C3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6AB3CB7-85F8-DD7D-1089-CE5DBA0E1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C74DAA-073F-83E3-4263-8821F332F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D089-2E65-FF42-A0F1-74045C3BF22B}" type="datetimeFigureOut">
              <a:rPr lang="cs-CZ" smtClean="0"/>
              <a:t>16.01.2024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0A6C649-C2BF-CA66-7F82-3C443C876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92A25E2-63DC-30F2-B391-A2DF2CAEE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461-DE26-1147-90F7-E4DE529A24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1002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34D9FE-0204-1AA8-105D-C18035DC0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FBA1EEA-75C4-0678-A1A0-3AD85B0EDE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DBF7E1D-262F-C874-4A7C-1A410B17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E754AD0-2DD8-E738-AF03-BC4FA0E90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D089-2E65-FF42-A0F1-74045C3BF22B}" type="datetimeFigureOut">
              <a:rPr lang="cs-CZ" smtClean="0"/>
              <a:t>16.01.2024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DA9B029-E0EE-E29A-1697-073BC5288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5D105B1-D86A-D5FB-7469-39E17554B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461-DE26-1147-90F7-E4DE529A24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6853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705140-876D-1109-6346-FC15FCA2A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4037556-63C8-B4CC-F6EC-FB809A8AF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2A1F489-1FF1-8487-9245-095E1A4B02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0DFB5C9-436B-403D-4425-1D5E29D096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AC81247-5C4D-029E-EEC4-CA475B3EFC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1E6FCA1-3BF5-91FD-A760-58B50A13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D089-2E65-FF42-A0F1-74045C3BF22B}" type="datetimeFigureOut">
              <a:rPr lang="cs-CZ" smtClean="0"/>
              <a:t>16.01.2024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4E70441-D6BE-9AD4-0DA2-7396605FE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F384F85-BD0F-BD4A-2DEB-7C9C293A7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461-DE26-1147-90F7-E4DE529A24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3899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FA46C1-1E08-C20C-9771-F9355D1A6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F47C0EB-ACD2-8821-DC1D-60C1DB1CE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D089-2E65-FF42-A0F1-74045C3BF22B}" type="datetimeFigureOut">
              <a:rPr lang="cs-CZ" smtClean="0"/>
              <a:t>16.01.2024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CBDCDB8-4DEE-C63F-D414-44E8C546D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DBB6AA6-EE88-E452-8183-B040662E9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461-DE26-1147-90F7-E4DE529A24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265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BC782E0-3BE9-475D-99CD-55421616F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D089-2E65-FF42-A0F1-74045C3BF22B}" type="datetimeFigureOut">
              <a:rPr lang="cs-CZ" smtClean="0"/>
              <a:t>16.01.2024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E7E8D23-32C8-44E5-BD38-AB8491B23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FD7BD46-856A-331A-6CDF-A7193716D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461-DE26-1147-90F7-E4DE529A24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9573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9BDFE8-F782-B9DE-DE71-7F648CA0B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8B4DA56-475C-2678-078D-0BCB4E807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8F9C158-177F-02C2-80FC-0C932C400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7E6C59A-7B57-A632-D407-145E692B8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D089-2E65-FF42-A0F1-74045C3BF22B}" type="datetimeFigureOut">
              <a:rPr lang="cs-CZ" smtClean="0"/>
              <a:t>16.01.2024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CD4E0EB-8AAC-A9CB-9F95-E525DB229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4ADE31B-4716-3F05-8C23-C1DA6390A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461-DE26-1147-90F7-E4DE529A24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1818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BD7EFB-DCFB-A478-1DFB-9C74D1D96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E53E91C-0231-CEA8-311E-106807AE36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58790B5-C581-655E-587E-3C269462C1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A114F47-E98B-A7E8-374E-BD37C005B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D089-2E65-FF42-A0F1-74045C3BF22B}" type="datetimeFigureOut">
              <a:rPr lang="cs-CZ" smtClean="0"/>
              <a:t>16.01.2024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24B3CE7-AA6C-EA17-C1BB-A0BD78FA9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86174BC-2478-1567-1F02-D05E79C64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461-DE26-1147-90F7-E4DE529A24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1202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C65E7EC-F19C-0180-78D0-C469D4F89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AFA5ABD-6404-A212-571B-FAAD755B2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EF7DEDE-17C3-8AE4-FB2D-E39CA6CA9A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D089-2E65-FF42-A0F1-74045C3BF22B}" type="datetimeFigureOut">
              <a:rPr lang="cs-CZ" smtClean="0"/>
              <a:t>16.01.2024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1EDBF7E-3B12-1A49-59E3-19EA5E47DF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2C7878F-C1D8-AFF3-0137-23700120EA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34461-DE26-1147-90F7-E4DE529A24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4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B0BAEE29-A6BA-3A2C-ABC1-FE6BD42DFF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91299"/>
              </p:ext>
            </p:extLst>
          </p:nvPr>
        </p:nvGraphicFramePr>
        <p:xfrm>
          <a:off x="0" y="-98853"/>
          <a:ext cx="12192000" cy="6956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58718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B0BAEE29-A6BA-3A2C-ABC1-FE6BD42DFF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0817901"/>
              </p:ext>
            </p:extLst>
          </p:nvPr>
        </p:nvGraphicFramePr>
        <p:xfrm>
          <a:off x="-185738" y="-98853"/>
          <a:ext cx="12192000" cy="6956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ovéPole 1">
            <a:extLst>
              <a:ext uri="{FF2B5EF4-FFF2-40B4-BE49-F238E27FC236}">
                <a16:creationId xmlns:a16="http://schemas.microsoft.com/office/drawing/2014/main" id="{F12D9AF4-18E1-396E-8C8A-F0F7E1CE5661}"/>
              </a:ext>
            </a:extLst>
          </p:cNvPr>
          <p:cNvSpPr txBox="1"/>
          <p:nvPr/>
        </p:nvSpPr>
        <p:spPr>
          <a:xfrm>
            <a:off x="6096000" y="5245843"/>
            <a:ext cx="3296780" cy="66260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cs-CZ" sz="3200" b="1" dirty="0"/>
              <a:t>..z celkového počtu 72 bytů</a:t>
            </a:r>
          </a:p>
        </p:txBody>
      </p:sp>
    </p:spTree>
    <p:extLst>
      <p:ext uri="{BB962C8B-B14F-4D97-AF65-F5344CB8AC3E}">
        <p14:creationId xmlns:p14="http://schemas.microsoft.com/office/powerpoint/2010/main" val="4001158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B0BAEE29-A6BA-3A2C-ABC1-FE6BD42DFF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5681251"/>
              </p:ext>
            </p:extLst>
          </p:nvPr>
        </p:nvGraphicFramePr>
        <p:xfrm>
          <a:off x="0" y="-98853"/>
          <a:ext cx="12192000" cy="6956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1178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B0BAEE29-A6BA-3A2C-ABC1-FE6BD42DFF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3342632"/>
              </p:ext>
            </p:extLst>
          </p:nvPr>
        </p:nvGraphicFramePr>
        <p:xfrm>
          <a:off x="0" y="-98853"/>
          <a:ext cx="12192000" cy="6956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5913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B0BAEE29-A6BA-3A2C-ABC1-FE6BD42DFF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8896256"/>
              </p:ext>
            </p:extLst>
          </p:nvPr>
        </p:nvGraphicFramePr>
        <p:xfrm>
          <a:off x="0" y="-98853"/>
          <a:ext cx="12192000" cy="6956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88569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B0BAEE29-A6BA-3A2C-ABC1-FE6BD42DFF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9612648"/>
              </p:ext>
            </p:extLst>
          </p:nvPr>
        </p:nvGraphicFramePr>
        <p:xfrm>
          <a:off x="0" y="-98853"/>
          <a:ext cx="12192000" cy="6956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483295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3e41b38-373c-4b3a-9137-5c0b023d0bef}" enabled="1" method="Standard" siteId="{b213b057-1008-4204-8c53-8147bc602a29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100</Words>
  <Application>Microsoft Macintosh PowerPoint</Application>
  <PresentationFormat>Širokoúhlá obrazovka</PresentationFormat>
  <Paragraphs>38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Pecháček Michal</dc:creator>
  <cp:lastModifiedBy>Pecháček Michal</cp:lastModifiedBy>
  <cp:revision>6</cp:revision>
  <dcterms:created xsi:type="dcterms:W3CDTF">2023-11-23T20:44:35Z</dcterms:created>
  <dcterms:modified xsi:type="dcterms:W3CDTF">2024-01-16T19:33:20Z</dcterms:modified>
</cp:coreProperties>
</file>